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E3E4-8F6A-48D9-8136-26D6C4334502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3DC7-2F49-4E88-8048-6BFE459640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Hagan </a:t>
            </a:r>
            <a:r>
              <a:rPr lang="en-US" dirty="0" err="1" smtClean="0"/>
              <a:t>Ahora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102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Sit in your seat. Get out your </a:t>
            </a:r>
            <a:r>
              <a:rPr lang="en-US" dirty="0" err="1" smtClean="0">
                <a:solidFill>
                  <a:srgbClr val="FF0000"/>
                </a:solidFill>
              </a:rPr>
              <a:t>cuaderno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lapiz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Copy the date.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Write the following numbers in your notebook in Spanish.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17_______________________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29_______________________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1_______________________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4_______________________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_______________________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30_______________________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  <p:pic>
        <p:nvPicPr>
          <p:cNvPr id="1026" name="Picture 2" descr="C:\InetTemp\Content.IE5\F3ANG3LU\MP9004011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825916" cy="2282952"/>
          </a:xfrm>
          <a:prstGeom prst="rect">
            <a:avLst/>
          </a:prstGeom>
          <a:noFill/>
        </p:spPr>
      </p:pic>
      <p:pic>
        <p:nvPicPr>
          <p:cNvPr id="1027" name="Picture 3" descr="C:\InetTemp\Content.IE5\4DJ4CJHU\MC9002372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0"/>
            <a:ext cx="2210396" cy="1594164"/>
          </a:xfrm>
          <a:prstGeom prst="rect">
            <a:avLst/>
          </a:prstGeom>
          <a:noFill/>
        </p:spPr>
      </p:pic>
      <p:pic>
        <p:nvPicPr>
          <p:cNvPr id="1028" name="Picture 4" descr="C:\InetTemp\Content.IE5\9B19ECO3\MC9003354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5427502"/>
            <a:ext cx="1371600" cy="1229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r>
              <a:rPr lang="en-US" dirty="0" smtClean="0"/>
              <a:t> 40-100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248400" cy="4851396"/>
        </p:xfrm>
        <a:graphic>
          <a:graphicData uri="http://schemas.openxmlformats.org/drawingml/2006/table">
            <a:tbl>
              <a:tblPr firstRow="1" bandRow="1"/>
              <a:tblGrid>
                <a:gridCol w="3124200"/>
                <a:gridCol w="3124200"/>
              </a:tblGrid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40-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50-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cincuenta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41-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y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uno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60-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sesenta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42-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y dos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70-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setenta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0301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43-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y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tres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80-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ochenta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44-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y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cuatro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90-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noventa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45-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y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cinco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100-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cien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ciento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)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46-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y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seis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47-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y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siete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48-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dirty="0" smtClean="0">
                          <a:latin typeface="Comic Sans MS" pitchFamily="66" charset="0"/>
                        </a:rPr>
                        <a:t> y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ocho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315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49- </a:t>
                      </a:r>
                      <a:r>
                        <a:rPr lang="en-US" sz="2000" dirty="0" err="1" smtClean="0">
                          <a:latin typeface="Comic Sans MS" pitchFamily="66" charset="0"/>
                        </a:rPr>
                        <a:t>Cuarenta</a:t>
                      </a:r>
                      <a:r>
                        <a:rPr lang="en-US" sz="2000" baseline="0" dirty="0" smtClean="0">
                          <a:latin typeface="Comic Sans MS" pitchFamily="66" charset="0"/>
                        </a:rPr>
                        <a:t> y </a:t>
                      </a:r>
                      <a:r>
                        <a:rPr lang="en-US" sz="2000" baseline="0" dirty="0" err="1" smtClean="0">
                          <a:latin typeface="Comic Sans MS" pitchFamily="66" charset="0"/>
                        </a:rPr>
                        <a:t>nueve</a:t>
                      </a:r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InetTemp\Content.IE5\F3ANG3LU\MC9004370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1162050" cy="1162050"/>
          </a:xfrm>
          <a:prstGeom prst="rect">
            <a:avLst/>
          </a:prstGeom>
          <a:noFill/>
        </p:spPr>
      </p:pic>
      <p:pic>
        <p:nvPicPr>
          <p:cNvPr id="2051" name="Picture 3" descr="C:\InetTemp\Content.IE5\4DJ4CJHU\MP90038769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600"/>
            <a:ext cx="1401511" cy="999744"/>
          </a:xfrm>
          <a:prstGeom prst="rect">
            <a:avLst/>
          </a:prstGeom>
          <a:noFill/>
        </p:spPr>
      </p:pic>
      <p:pic>
        <p:nvPicPr>
          <p:cNvPr id="2052" name="Picture 4" descr="C:\InetTemp\Content.IE5\9B19ECO3\MC9002955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876800"/>
            <a:ext cx="1150086" cy="1032849"/>
          </a:xfrm>
          <a:prstGeom prst="rect">
            <a:avLst/>
          </a:prstGeom>
          <a:noFill/>
        </p:spPr>
      </p:pic>
      <p:pic>
        <p:nvPicPr>
          <p:cNvPr id="2053" name="Picture 5" descr="C:\InetTemp\Content.IE5\4DJ4CJHU\MC90043472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943" y="4038600"/>
            <a:ext cx="1219057" cy="1219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5000" dirty="0">
                <a:solidFill>
                  <a:srgbClr val="FF0000"/>
                </a:solidFill>
              </a:rPr>
              <a:t>¿</a:t>
            </a:r>
            <a:r>
              <a:rPr lang="en-US" sz="5000" dirty="0" err="1">
                <a:solidFill>
                  <a:srgbClr val="FF0000"/>
                </a:solidFill>
              </a:rPr>
              <a:t>Cuál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 err="1">
                <a:solidFill>
                  <a:srgbClr val="FF0000"/>
                </a:solidFill>
              </a:rPr>
              <a:t>es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 err="1">
                <a:solidFill>
                  <a:srgbClr val="FF0000"/>
                </a:solidFill>
              </a:rPr>
              <a:t>tu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 err="1">
                <a:solidFill>
                  <a:srgbClr val="FF0000"/>
                </a:solidFill>
              </a:rPr>
              <a:t>número</a:t>
            </a:r>
            <a:r>
              <a:rPr lang="en-US" sz="5000" dirty="0">
                <a:solidFill>
                  <a:srgbClr val="FF0000"/>
                </a:solidFill>
              </a:rPr>
              <a:t> de </a:t>
            </a:r>
            <a:r>
              <a:rPr lang="en-US" sz="5000" dirty="0" err="1">
                <a:solidFill>
                  <a:srgbClr val="FF0000"/>
                </a:solidFill>
              </a:rPr>
              <a:t>teléfono</a:t>
            </a:r>
            <a:r>
              <a:rPr lang="en-US" sz="5000" dirty="0">
                <a:solidFill>
                  <a:srgbClr val="FF0000"/>
                </a:solidFill>
              </a:rPr>
              <a:t>?</a:t>
            </a:r>
          </a:p>
          <a:p>
            <a:r>
              <a:rPr lang="en-US" sz="5000" dirty="0"/>
              <a:t>What is your phone number?</a:t>
            </a:r>
          </a:p>
          <a:p>
            <a:pPr>
              <a:buNone/>
            </a:pPr>
            <a:endParaRPr lang="en-US" sz="5000" dirty="0"/>
          </a:p>
          <a:p>
            <a:r>
              <a:rPr lang="en-US" sz="5000" dirty="0">
                <a:solidFill>
                  <a:srgbClr val="FF0000"/>
                </a:solidFill>
              </a:rPr>
              <a:t>Mi </a:t>
            </a:r>
            <a:r>
              <a:rPr lang="en-US" sz="5000" dirty="0" err="1">
                <a:solidFill>
                  <a:srgbClr val="FF0000"/>
                </a:solidFill>
              </a:rPr>
              <a:t>número</a:t>
            </a:r>
            <a:r>
              <a:rPr lang="en-US" sz="5000" dirty="0">
                <a:solidFill>
                  <a:srgbClr val="FF0000"/>
                </a:solidFill>
              </a:rPr>
              <a:t> de </a:t>
            </a:r>
            <a:r>
              <a:rPr lang="en-US" sz="5000" dirty="0" err="1">
                <a:solidFill>
                  <a:srgbClr val="FF0000"/>
                </a:solidFill>
              </a:rPr>
              <a:t>teléfono</a:t>
            </a:r>
            <a:r>
              <a:rPr lang="en-US" sz="5000" dirty="0">
                <a:solidFill>
                  <a:srgbClr val="FF0000"/>
                </a:solidFill>
              </a:rPr>
              <a:t> </a:t>
            </a:r>
            <a:r>
              <a:rPr lang="en-US" sz="5000" dirty="0" err="1">
                <a:solidFill>
                  <a:srgbClr val="FF0000"/>
                </a:solidFill>
              </a:rPr>
              <a:t>es</a:t>
            </a:r>
            <a:r>
              <a:rPr lang="en-US" sz="5000" dirty="0">
                <a:solidFill>
                  <a:srgbClr val="FF0000"/>
                </a:solidFill>
              </a:rPr>
              <a:t> ….</a:t>
            </a:r>
          </a:p>
          <a:p>
            <a:r>
              <a:rPr lang="en-US" sz="5000" dirty="0"/>
              <a:t>My phone number is…</a:t>
            </a:r>
          </a:p>
          <a:p>
            <a:endParaRPr lang="en-US" sz="5000" dirty="0"/>
          </a:p>
          <a:p>
            <a:endParaRPr lang="en-US" dirty="0"/>
          </a:p>
        </p:txBody>
      </p:sp>
      <p:pic>
        <p:nvPicPr>
          <p:cNvPr id="5123" name="Picture 3" descr="C:\Program Files\Microsoft Office\MEDIA\CAGCAT10\j03322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09600"/>
            <a:ext cx="1600200" cy="1808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>
                <a:solidFill>
                  <a:srgbClr val="FF0000"/>
                </a:solidFill>
              </a:rPr>
              <a:t>¿</a:t>
            </a:r>
            <a:r>
              <a:rPr lang="en-US" sz="4000" dirty="0" err="1" smtClean="0">
                <a:solidFill>
                  <a:srgbClr val="FF0000"/>
                </a:solidFill>
              </a:rPr>
              <a:t>Cuál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dirección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000" dirty="0" smtClean="0"/>
              <a:t>What is your address?</a:t>
            </a:r>
          </a:p>
          <a:p>
            <a:r>
              <a:rPr lang="en-US" sz="4000" dirty="0" smtClean="0"/>
              <a:t> 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Mi </a:t>
            </a:r>
            <a:r>
              <a:rPr lang="en-US" sz="4000" dirty="0" err="1" smtClean="0">
                <a:solidFill>
                  <a:srgbClr val="FF0000"/>
                </a:solidFill>
              </a:rPr>
              <a:t>dirección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u="sng" dirty="0" smtClean="0">
                <a:solidFill>
                  <a:srgbClr val="FF0000"/>
                </a:solidFill>
              </a:rPr>
              <a:t>street name </a:t>
            </a:r>
            <a:r>
              <a:rPr lang="en-US" sz="4000" dirty="0" smtClean="0">
                <a:solidFill>
                  <a:srgbClr val="FF0000"/>
                </a:solidFill>
              </a:rPr>
              <a:t>   </a:t>
            </a:r>
            <a:r>
              <a:rPr lang="en-US" sz="4000" u="sng" dirty="0" smtClean="0">
                <a:solidFill>
                  <a:srgbClr val="FF0000"/>
                </a:solidFill>
              </a:rPr>
              <a:t>__#__.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My address is  </a:t>
            </a:r>
            <a:r>
              <a:rPr lang="en-US" sz="4000" u="sng" dirty="0" smtClean="0"/>
              <a:t>Gold Road </a:t>
            </a:r>
            <a:r>
              <a:rPr lang="en-US" sz="4000" dirty="0" smtClean="0"/>
              <a:t>  </a:t>
            </a:r>
            <a:r>
              <a:rPr lang="en-US" sz="4000" u="sng" dirty="0" smtClean="0"/>
              <a:t>Fifty five.</a:t>
            </a:r>
            <a:endParaRPr lang="en-US" sz="40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 descr="C:\InetTemp\Content.IE5\F3ANG3LU\MC9003326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1430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>
                <a:solidFill>
                  <a:srgbClr val="FF0000"/>
                </a:solidFill>
              </a:rPr>
              <a:t>¿</a:t>
            </a:r>
            <a:r>
              <a:rPr lang="en-US" sz="4000" dirty="0" err="1" smtClean="0">
                <a:solidFill>
                  <a:srgbClr val="FF0000"/>
                </a:solidFill>
              </a:rPr>
              <a:t>Cuántos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años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tienes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000" dirty="0" smtClean="0"/>
              <a:t>How old are you?</a:t>
            </a:r>
          </a:p>
          <a:p>
            <a:r>
              <a:rPr lang="en-US" sz="4000" dirty="0" smtClean="0"/>
              <a:t> </a:t>
            </a:r>
          </a:p>
          <a:p>
            <a:r>
              <a:rPr lang="en-US" sz="4000" dirty="0" err="1" smtClean="0">
                <a:solidFill>
                  <a:srgbClr val="FF0000"/>
                </a:solidFill>
              </a:rPr>
              <a:t>Yo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tengo</a:t>
            </a:r>
            <a:r>
              <a:rPr lang="en-US" sz="4000" dirty="0" smtClean="0">
                <a:solidFill>
                  <a:srgbClr val="FF0000"/>
                </a:solidFill>
              </a:rPr>
              <a:t> __</a:t>
            </a:r>
            <a:r>
              <a:rPr lang="en-US" sz="4000" u="sng" dirty="0" smtClean="0">
                <a:solidFill>
                  <a:srgbClr val="FF0000"/>
                </a:solidFill>
              </a:rPr>
              <a:t>#__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años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dirty="0" smtClean="0"/>
              <a:t>I have </a:t>
            </a:r>
            <a:r>
              <a:rPr lang="en-US" sz="4000" u="sng" dirty="0" smtClean="0"/>
              <a:t>__#__</a:t>
            </a:r>
            <a:r>
              <a:rPr lang="en-US" sz="4000" dirty="0" smtClean="0"/>
              <a:t> years.</a:t>
            </a:r>
          </a:p>
          <a:p>
            <a:endParaRPr lang="en-US" dirty="0"/>
          </a:p>
        </p:txBody>
      </p:sp>
      <p:pic>
        <p:nvPicPr>
          <p:cNvPr id="3074" name="Picture 2" descr="C:\InetTemp\Content.IE5\4DJ4CJHU\MC9003260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09600"/>
            <a:ext cx="1934871" cy="2659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r>
              <a:rPr lang="en-US" dirty="0" smtClean="0"/>
              <a:t> de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160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Hagan Ahora</vt:lpstr>
      <vt:lpstr>Los números 40-100</vt:lpstr>
      <vt:lpstr>Preguntas</vt:lpstr>
      <vt:lpstr>Slide 4</vt:lpstr>
      <vt:lpstr>Slide 5</vt:lpstr>
      <vt:lpstr>Practica de números</vt:lpstr>
    </vt:vector>
  </TitlesOfParts>
  <Company>Peekskill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Hagan Ahora</dc:title>
  <dc:creator>template</dc:creator>
  <cp:lastModifiedBy>template</cp:lastModifiedBy>
  <cp:revision>6</cp:revision>
  <dcterms:created xsi:type="dcterms:W3CDTF">2013-09-23T13:21:03Z</dcterms:created>
  <dcterms:modified xsi:type="dcterms:W3CDTF">2013-09-23T13:51:02Z</dcterms:modified>
</cp:coreProperties>
</file>